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4" r:id="rId23"/>
    <p:sldId id="278" r:id="rId24"/>
    <p:sldId id="279" r:id="rId25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3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A4BA7A-1B35-4910-A91D-E3582E0930B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E3F9D-B6EA-4106-B6C4-6C53033288D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25483-E524-4AD7-B592-81983738126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D5113-7BEE-4133-BD9B-57E536EDE66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D31471F-9A54-4A94-B0AB-07C30602441F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3066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A501C-CE5B-4B86-9E28-A6BB303DAC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E034C-12EC-4FCE-8635-574AEA1908C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AE21B2-BCB7-48F2-A942-7E20F192385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0A3DD-31CA-44F3-9348-2DCCEEB0DDA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89692-934A-4A2A-A015-B734523121F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3AD70-4841-4359-9CC2-F44CF03CDB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1D2276E-AE69-4677-AF79-7DAC86CB66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0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63B26-9ABC-4D3A-A385-6A7AC969F2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F06B51-CF7B-45FC-840C-F4F86E405D2B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7C9C1-6956-493A-923D-D7F42B1E55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50D2E-A1CE-41C3-8C7F-DA0FB95D23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63B26-9ABC-4D3A-A385-6A7AC969F2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F06B51-CF7B-45FC-840C-F4F86E405D2B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7C9C1-6956-493A-923D-D7F42B1E55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50D2E-A1CE-41C3-8C7F-DA0FB95D23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91EC-33CF-432A-A88D-13C5B15A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80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21D51-707E-476E-83FA-45059D045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80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56287-23FE-47BA-86EE-EFE8457B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845F-A527-497B-B95E-EFBAC374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F0257-E9C3-4CCA-9A9C-A8D9EC87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E58C4B-9602-49F0-8D3F-487F661DA7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F534-E620-40E4-9B3B-B01816F0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35170-7D99-45D5-B3A2-42E6A0282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71677-17FD-4E12-940F-C4DDD436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A56A0-10F4-48D8-A92E-C43064CC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E516F-12B5-41DF-9506-52BC29F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32ABF2-3E5A-441D-9F0A-504E545821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4ED19-E0E4-4725-8A02-D6AF30A05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6734A-0536-4F21-AE84-0221C8DC7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D0AAB-70D3-4E8F-B312-BE2F3864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595A-AA19-4A2B-A6A1-3EA68BA1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7CAA-0BBE-4124-A426-74798D9A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AD5C2F-62D0-4859-8A3D-C7BCE170EC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904F-D551-4874-9FB4-94EBBB36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29F8-033A-4EC4-8DAB-8B4AF5DF8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4620-D565-46C8-9D71-070E25CF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0F00B-5122-4A7B-B64D-04A95BEC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AA87-EB84-46B4-85C2-08FC8340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0A8551-53A9-40E4-91F7-3DE814815D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8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1BBF-3793-491A-9C29-49983D61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5950"/>
            <a:ext cx="8691562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0E03B-CAA9-4829-BA82-7F3C8DDCE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91562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247D9-DEBA-4A2D-AB25-7B562C1F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C6BF-B458-4AF6-90E9-8D300ED7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2CBA-F37D-4E12-9AF1-5EFF7B6B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576968-412D-4A8D-911B-F3C0F4AEF7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6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EED6-2D0E-432B-80C0-4A43912B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5A21-2472-43EA-9E76-E8046378A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22726-FABE-47B3-B1E3-630F52157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46787-1416-4F22-9ADC-0E92C09E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8A031-AA15-428C-B052-AB116CE8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8A02-F954-4F1C-A96C-C92BF33A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1B3E1-6483-47FA-956E-5194D88CA1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9876-92A8-441E-978C-4A8E7012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1562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4617B-A90C-4ED3-8478-470E158C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40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D6C1-6CF7-4897-97B3-CE20CFCE6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4025" cy="40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1DF33-FFE9-44FE-905E-64930ED2C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2225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51B8D-3120-4A24-98EF-064440069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762250"/>
            <a:ext cx="4283075" cy="40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F68D1-9E61-4B6C-8FA2-60BE6A13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DED62-256F-4D5A-A126-414671AB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0DD7C-B41A-4479-8DDD-5A12C2F9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F06206-2813-4938-AB4A-E08FE1E53B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F0F5-6C5F-4011-8A06-B0C291C4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6397-AB9C-4FD8-8319-FCED9F13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88775-4844-4A94-BF47-46194B08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E68D1-7973-4D75-9F10-79C9FAB7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BE98AC-BE6C-4E6D-8B54-769A6611FA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1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7AF24-C29B-4C39-BABA-00C209CF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68B21-6FCF-4B99-B859-3EA5CE91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620D-6C3E-4463-B405-9EAFDF38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48C4C3-E11C-4A78-AE6E-BA40BCC4D2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78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F340-7F6D-4224-BD94-FD7B3837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856F-C038-42D9-BBF0-0A07F493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8886-F761-4739-8C51-72F421153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E436A-540C-470A-8C1A-91647318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8BC93-EF40-4E78-AF3C-B16EAA9D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11E08-31B9-46D3-A080-189F5B81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C1CC7-0E99-424C-A2B2-F36CCA9DE6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9A9C-957A-4486-8F85-BDC85B27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11EA9-ADE4-437E-BCDF-0C5115F90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E11DB-2260-42DB-8F02-602EC5834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E81B1-B57A-40E0-90C3-4DCB272E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A81D-5857-4D0D-A6BE-C01E33B7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D7916-EEFD-4CAC-8517-99D49E41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9F14E3-1D82-4621-890F-38E09B32EF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2060"/>
            </a:gs>
            <a:gs pos="100000">
              <a:srgbClr val="FFFFFF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971F4-3027-485A-958D-2AEDAFD912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3CDCF-7CA3-4E44-BDF1-7FB9FDACA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0" y="1769400"/>
            <a:ext cx="9068760" cy="438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DF40-42C4-4CAA-8E04-0FC65962621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7EAB-976E-4C1B-A65A-370C5EDEA09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9402B-9D07-4463-BB47-A3DAE9DBBFE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4840" y="688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F7AAB27-5FC5-443D-80F4-A3EE30859ED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0110-275B-4959-B876-13BD3A03AF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45" y="410953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What Feels Right?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DE64B-14B9-4F25-8CEC-7A01614782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2440" y="1800360"/>
            <a:ext cx="9068760" cy="3960360"/>
          </a:xfrm>
        </p:spPr>
        <p:txBody>
          <a:bodyPr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E4ECD2-D29A-4682-8726-34769835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566"/>
            <a:ext cx="10077450" cy="54103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A5D-ACA3-48E7-BFC3-0D9159D3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669F1-5646-496A-8CCD-1364039A1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66F9-21E7-4E52-9190-D96BBDC2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1DA50-54EB-4FCB-A4B7-275267F4D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C57D-7D10-4F0D-93BD-244C0C28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5A145-1F43-4644-BA56-6912B783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7671-A5EE-4C29-97A8-C5FD4C03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0D150-4D0F-459E-9D46-6D05BCED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1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EAB7-3A42-477F-BE9D-EA76C859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657AD-D205-44B2-8D51-D0319322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4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5975-276B-4127-8AF6-138A39EE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59EAA-5525-49F0-9FCD-61FEE086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0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3B7-EF3B-4D6A-89B3-25F6A4F7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EC213-34DF-4784-B91C-91346EDC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60" y="89120"/>
            <a:ext cx="25908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DE41A-AE27-44C3-8E22-56996EEA4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" y="1374830"/>
            <a:ext cx="25908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D0E7AB-07AA-4C81-8F33-1E8EAE060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" y="2672300"/>
            <a:ext cx="25908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1A071-85FA-4937-965B-46CA9EE02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" y="4027334"/>
            <a:ext cx="2590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874241-5154-4F81-A158-ACFAF6D7B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" y="5382368"/>
            <a:ext cx="2590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81CE1C-E279-4C68-9167-A3BAF65AA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94" y="483120"/>
            <a:ext cx="3235332" cy="1506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896EF-58DB-423B-A265-329889C73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64" y="2672300"/>
            <a:ext cx="3514518" cy="15893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A41451-DA72-4730-9E1F-75136937C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64" y="5246534"/>
            <a:ext cx="3604060" cy="15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59A6-9DF8-4804-A1B3-B3E120FB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17B34-0380-4754-A765-0C7C2E69E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" y="782510"/>
            <a:ext cx="4446101" cy="3539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1087AA-1BC8-4849-B483-E37D5694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35" y="782510"/>
            <a:ext cx="3766929" cy="3539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16188C-CEE2-48D3-A267-57AC23FA64CE}"/>
                  </a:ext>
                </a:extLst>
              </p:cNvPr>
              <p:cNvSpPr txBox="1"/>
              <p:nvPr/>
            </p:nvSpPr>
            <p:spPr>
              <a:xfrm>
                <a:off x="2939897" y="5328606"/>
                <a:ext cx="4744953" cy="13542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𝐿𝑓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16188C-CEE2-48D3-A267-57AC23FA6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897" y="5328606"/>
                <a:ext cx="4744953" cy="1354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97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23CD-99CD-47B1-A6EA-6A4C641D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/>
              <p:nvPr/>
            </p:nvSpPr>
            <p:spPr>
              <a:xfrm>
                <a:off x="1639634" y="301320"/>
                <a:ext cx="6375958" cy="28302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8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13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3800" dirty="0"/>
                  <a:t> / f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34" y="301320"/>
                <a:ext cx="6375958" cy="2830262"/>
              </a:xfrm>
              <a:prstGeom prst="rect">
                <a:avLst/>
              </a:prstGeom>
              <a:blipFill>
                <a:blip r:embed="rId2"/>
                <a:stretch>
                  <a:fillRect t="-9032" r="-10803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568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23CD-99CD-47B1-A6EA-6A4C641D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/>
              <p:nvPr/>
            </p:nvSpPr>
            <p:spPr>
              <a:xfrm>
                <a:off x="1639634" y="301320"/>
                <a:ext cx="6375958" cy="28302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8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13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3800" dirty="0"/>
                  <a:t> / x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34" y="301320"/>
                <a:ext cx="6375958" cy="2830262"/>
              </a:xfrm>
              <a:prstGeom prst="rect">
                <a:avLst/>
              </a:prstGeom>
              <a:blipFill>
                <a:blip r:embed="rId2"/>
                <a:stretch>
                  <a:fillRect t="-9032" r="-14340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9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0110-275B-4959-B876-13BD3A03AF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45" y="410953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Unit: Waves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DE64B-14B9-4F25-8CEC-7A01614782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45" y="1334283"/>
            <a:ext cx="9068760" cy="3960360"/>
          </a:xfrm>
        </p:spPr>
        <p:txBody>
          <a:bodyPr/>
          <a:lstStyle/>
          <a:p>
            <a:pPr lvl="0" algn="ctr"/>
            <a:r>
              <a:rPr lang="en-US" dirty="0">
                <a:solidFill>
                  <a:srgbClr val="FFFFFF"/>
                </a:solidFill>
              </a:rPr>
              <a:t>Topic: Resonance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927D2-6A08-4891-9011-BDF1BF104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9" y="2336942"/>
            <a:ext cx="9578452" cy="47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27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23CD-99CD-47B1-A6EA-6A4C641D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/>
              <p:nvPr/>
            </p:nvSpPr>
            <p:spPr>
              <a:xfrm>
                <a:off x="1639634" y="301320"/>
                <a:ext cx="6375958" cy="28302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8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13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3800" dirty="0"/>
                  <a:t> / x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34" y="301320"/>
                <a:ext cx="6375958" cy="2830262"/>
              </a:xfrm>
              <a:prstGeom prst="rect">
                <a:avLst/>
              </a:prstGeom>
              <a:blipFill>
                <a:blip r:embed="rId2"/>
                <a:stretch>
                  <a:fillRect t="-9032" r="-15105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41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23CD-99CD-47B1-A6EA-6A4C641D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/>
              <p:nvPr/>
            </p:nvSpPr>
            <p:spPr>
              <a:xfrm>
                <a:off x="1639634" y="301320"/>
                <a:ext cx="6872068" cy="21236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3800" dirty="0"/>
                  <a:t> / x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34" y="301320"/>
                <a:ext cx="6872068" cy="2123658"/>
              </a:xfrm>
              <a:prstGeom prst="rect">
                <a:avLst/>
              </a:prstGeom>
              <a:blipFill>
                <a:blip r:embed="rId2"/>
                <a:stretch>
                  <a:fillRect t="-24928" r="-12156" b="-48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48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23CD-99CD-47B1-A6EA-6A4C641D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/>
              <p:nvPr/>
            </p:nvSpPr>
            <p:spPr>
              <a:xfrm>
                <a:off x="793328" y="825497"/>
                <a:ext cx="3672944" cy="14766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7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7200" dirty="0"/>
                  <a:t> / f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4563E9-C2A1-478C-AF77-1782E7FA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28" y="825497"/>
                <a:ext cx="3672944" cy="1476686"/>
              </a:xfrm>
              <a:prstGeom prst="rect">
                <a:avLst/>
              </a:prstGeom>
              <a:blipFill>
                <a:blip r:embed="rId2"/>
                <a:stretch>
                  <a:fillRect t="-9053" r="-498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34DA17-AE55-4939-BB4B-E5691D802846}"/>
                  </a:ext>
                </a:extLst>
              </p:cNvPr>
              <p:cNvSpPr txBox="1"/>
              <p:nvPr/>
            </p:nvSpPr>
            <p:spPr>
              <a:xfrm>
                <a:off x="5611179" y="932580"/>
                <a:ext cx="3672944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34DA17-AE55-4939-BB4B-E5691D802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79" y="932580"/>
                <a:ext cx="3672944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9E6E95-2A1F-4566-A2AB-A061A0D29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850" y="2826360"/>
            <a:ext cx="5710339" cy="43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9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C7F2-A676-4D63-9EA2-27DEC163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2FA84-84F7-43B1-B197-F57B2326B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C7F2-A676-4D63-9EA2-27DEC163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2FA84-84F7-43B1-B197-F57B2326B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346796-BF67-4C09-B640-A8113D4F4058}"/>
              </a:ext>
            </a:extLst>
          </p:cNvPr>
          <p:cNvSpPr/>
          <p:nvPr/>
        </p:nvSpPr>
        <p:spPr>
          <a:xfrm>
            <a:off x="9572400" y="6138153"/>
            <a:ext cx="427612" cy="437744"/>
          </a:xfrm>
          <a:prstGeom prst="ellipse">
            <a:avLst/>
          </a:prstGeom>
          <a:gradFill flip="none" rotWithShape="1">
            <a:gsLst>
              <a:gs pos="70130">
                <a:schemeClr val="tx1"/>
              </a:gs>
              <a:gs pos="36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83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67232-F1E5-4A46-B2C3-17EC7BABA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49" y="2613498"/>
            <a:ext cx="2983554" cy="298355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0DAA2C-2C4B-4A05-BEF1-E1CE707AF615}"/>
              </a:ext>
            </a:extLst>
          </p:cNvPr>
          <p:cNvCxnSpPr/>
          <p:nvPr/>
        </p:nvCxnSpPr>
        <p:spPr>
          <a:xfrm>
            <a:off x="8677072" y="4464996"/>
            <a:ext cx="972766" cy="158560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3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C885-A5D7-4499-A6D4-CB91B0E7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A8325-33C6-4D09-9A85-72C26C01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8AC1-5CCA-4A8F-8812-1AFE5C55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33882-C244-4E62-B855-10BC297E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3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009B-8BD1-46C4-ADC2-29DAC530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E4291-0441-4FFC-B107-57A6DF27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775E-BE96-4770-8D22-0636AE3C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C6BC7-7BC8-414F-A7B5-236A2364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3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71E3-B47F-4A7B-8E00-9A0A2762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91D71-34E1-4D0E-80B1-AC8C5312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2533-817A-4E08-97E1-82D473EB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F9CE7-B1C2-4312-939F-786AC797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7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4746-CD47-4959-8ABB-A4147F4D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A757C-1438-4E27-9B58-847AF9D3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11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46</Words>
  <Application>Microsoft Office PowerPoint</Application>
  <PresentationFormat>Custom</PresentationFormat>
  <Paragraphs>13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Microsoft YaHei</vt:lpstr>
      <vt:lpstr>Arial</vt:lpstr>
      <vt:lpstr>Calibri</vt:lpstr>
      <vt:lpstr>Cambria Math</vt:lpstr>
      <vt:lpstr>Mangal</vt:lpstr>
      <vt:lpstr>Segoe UI</vt:lpstr>
      <vt:lpstr>Tahoma</vt:lpstr>
      <vt:lpstr>Times New Roman</vt:lpstr>
      <vt:lpstr>Default</vt:lpstr>
      <vt:lpstr>What Feels Right?</vt:lpstr>
      <vt:lpstr>Unit: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Quarknet Data Camp:</dc:title>
  <dc:creator>Tom Marvolo Riddle</dc:creator>
  <cp:lastModifiedBy>Smith, Jeremy B.</cp:lastModifiedBy>
  <cp:revision>36</cp:revision>
  <dcterms:created xsi:type="dcterms:W3CDTF">2013-07-28T21:55:02Z</dcterms:created>
  <dcterms:modified xsi:type="dcterms:W3CDTF">2018-07-24T12:07:13Z</dcterms:modified>
</cp:coreProperties>
</file>