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8"/>
  </p:normalViewPr>
  <p:slideViewPr>
    <p:cSldViewPr snapToGrid="0">
      <p:cViewPr varScale="1">
        <p:scale>
          <a:sx n="112" d="100"/>
          <a:sy n="112" d="100"/>
        </p:scale>
        <p:origin x="14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792160" y="594360"/>
            <a:ext cx="5894280" cy="31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400" b="1" strike="noStrike" spc="-1">
              <a:solidFill>
                <a:srgbClr val="000099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/>
          <p:nvPr/>
        </p:nvPicPr>
        <p:blipFill>
          <a:blip r:embed="rId14"/>
          <a:stretch/>
        </p:blipFill>
        <p:spPr>
          <a:xfrm>
            <a:off x="343080" y="307800"/>
            <a:ext cx="8480160" cy="1279080"/>
          </a:xfrm>
          <a:prstGeom prst="rect">
            <a:avLst/>
          </a:prstGeom>
          <a:ln w="25400">
            <a:noFill/>
          </a:ln>
        </p:spPr>
      </p:pic>
      <p:sp>
        <p:nvSpPr>
          <p:cNvPr id="7" name="TextBox 6"/>
          <p:cNvSpPr/>
          <p:nvPr/>
        </p:nvSpPr>
        <p:spPr>
          <a:xfrm>
            <a:off x="1044720" y="495360"/>
            <a:ext cx="184320" cy="36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11"/>
          <p:cNvSpPr/>
          <p:nvPr/>
        </p:nvSpPr>
        <p:spPr>
          <a:xfrm>
            <a:off x="4114800" y="274680"/>
            <a:ext cx="457164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tabLst>
                <a:tab pos="754200" algn="l"/>
                <a:tab pos="4468680" algn="l"/>
              </a:tabLst>
            </a:pPr>
            <a:r>
              <a:rPr lang="en-US" sz="1200" b="1" strike="noStrike" spc="-1">
                <a:solidFill>
                  <a:srgbClr val="CE000F"/>
                </a:solidFill>
                <a:latin typeface="Arial"/>
                <a:ea typeface="Arial"/>
              </a:rPr>
              <a:t>Helping Develop America’s Technological Workforce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3" name="TextBox 13"/>
          <p:cNvSpPr/>
          <p:nvPr/>
        </p:nvSpPr>
        <p:spPr>
          <a:xfrm>
            <a:off x="5500440" y="6303960"/>
            <a:ext cx="3186000" cy="546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000099"/>
                </a:solidFill>
                <a:latin typeface="Arial"/>
              </a:rPr>
              <a:t>Griffith, Ad Board Meeting, Jan. 2023</a:t>
            </a:r>
            <a:endParaRPr lang="en-US" sz="1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1800" b="0" strike="noStrike" spc="-1">
              <a:latin typeface="Arial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792160" y="59436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000099"/>
                </a:solidFill>
                <a:latin typeface="Arial"/>
              </a:rPr>
              <a:t>Title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12600" indent="-12600">
              <a:lnSpc>
                <a:spcPct val="100000"/>
              </a:lnSpc>
              <a:spcAft>
                <a:spcPts val="1199"/>
              </a:spcAft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Click to edit Master text styles</a:t>
            </a:r>
          </a:p>
          <a:p>
            <a:pPr marL="458640" lvl="1" indent="-233280">
              <a:lnSpc>
                <a:spcPct val="100000"/>
              </a:lnSpc>
              <a:spcBef>
                <a:spcPts val="479"/>
              </a:spcBef>
              <a:buClr>
                <a:srgbClr val="CC0000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Second level</a:t>
            </a:r>
          </a:p>
          <a:p>
            <a:pPr marL="684360" lvl="2" indent="-225360">
              <a:lnSpc>
                <a:spcPct val="100000"/>
              </a:lnSpc>
              <a:spcBef>
                <a:spcPts val="479"/>
              </a:spcBef>
              <a:buClr>
                <a:srgbClr val="CC0033"/>
              </a:buClr>
              <a:buFont typeface="Arial"/>
              <a:buChar char="•"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/>
          </p:nvPr>
        </p:nvSpPr>
        <p:spPr>
          <a:xfrm>
            <a:off x="457560" y="182376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Aft>
                <a:spcPts val="1199"/>
              </a:spcAft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2022</a:t>
            </a:r>
          </a:p>
          <a:p>
            <a:pPr marL="432000" indent="-324000">
              <a:lnSpc>
                <a:spcPct val="100000"/>
              </a:lnSpc>
              <a:spcAft>
                <a:spcPts val="1199"/>
              </a:spcAft>
              <a:buClr>
                <a:srgbClr val="CC0033"/>
              </a:buClr>
              <a:buSzPct val="60000"/>
              <a:buFont typeface="Wingdings" charset="2"/>
              <a:buChar char=""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Log4Shell remediation in e-Labs source</a:t>
            </a:r>
          </a:p>
          <a:p>
            <a:pPr marL="432000" indent="-324000">
              <a:lnSpc>
                <a:spcPct val="100000"/>
              </a:lnSpc>
              <a:spcAft>
                <a:spcPts val="1199"/>
              </a:spcAft>
              <a:buClr>
                <a:srgbClr val="CC0033"/>
              </a:buClr>
              <a:buSzPct val="60000"/>
              <a:buFont typeface="Wingdings" charset="2"/>
              <a:buChar char=""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Multiple e-mail errors fixed</a:t>
            </a:r>
          </a:p>
          <a:p>
            <a:pPr marL="432000" indent="-324000">
              <a:lnSpc>
                <a:spcPct val="100000"/>
              </a:lnSpc>
              <a:spcAft>
                <a:spcPts val="1199"/>
              </a:spcAft>
              <a:buClr>
                <a:srgbClr val="CC0033"/>
              </a:buClr>
              <a:buSzPct val="60000"/>
              <a:buFont typeface="Wingdings" charset="2"/>
              <a:buChar char=""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Other tasks as able</a:t>
            </a: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endParaRPr lang="en-US" sz="2400" b="1" strike="noStrike" spc="-1">
              <a:solidFill>
                <a:srgbClr val="000099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2023</a:t>
            </a:r>
          </a:p>
          <a:p>
            <a:pPr marL="432000" indent="-324000">
              <a:spcBef>
                <a:spcPts val="1417"/>
              </a:spcBef>
              <a:buClr>
                <a:srgbClr val="CC0033"/>
              </a:buClr>
              <a:buSzPct val="60000"/>
              <a:buFont typeface="Wingdings" charset="2"/>
              <a:buChar char=""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Upgrade quarknet.org Drupal 7 → Drupal 9</a:t>
            </a:r>
          </a:p>
          <a:p>
            <a:pPr marL="432000" indent="-324000">
              <a:spcBef>
                <a:spcPts val="1417"/>
              </a:spcBef>
              <a:buClr>
                <a:srgbClr val="CC0033"/>
              </a:buClr>
              <a:buSzPct val="60000"/>
              <a:buFont typeface="Wingdings" charset="2"/>
              <a:buChar char=""/>
              <a:tabLst>
                <a:tab pos="0" algn="l"/>
              </a:tabLst>
            </a:pPr>
            <a:r>
              <a:rPr lang="en-US" sz="2400" b="1" strike="noStrike" spc="-1">
                <a:solidFill>
                  <a:srgbClr val="000099"/>
                </a:solidFill>
                <a:latin typeface="Arial"/>
              </a:rPr>
              <a:t>e-Labs source code cleaning &amp; repair</a:t>
            </a:r>
          </a:p>
        </p:txBody>
      </p:sp>
      <p:sp>
        <p:nvSpPr>
          <p:cNvPr id="43" name="Title 2"/>
          <p:cNvSpPr txBox="1"/>
          <p:nvPr/>
        </p:nvSpPr>
        <p:spPr>
          <a:xfrm>
            <a:off x="2792880" y="595800"/>
            <a:ext cx="5894280" cy="6753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000099"/>
                </a:solidFill>
                <a:latin typeface="Arial"/>
              </a:rPr>
              <a:t>IT Infrastructure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32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this go?</dc:title>
  <dc:subject/>
  <dc:creator>Marge Bardeen</dc:creator>
  <dc:description/>
  <cp:lastModifiedBy>Marjorie Bardeen</cp:lastModifiedBy>
  <cp:revision>54</cp:revision>
  <dcterms:created xsi:type="dcterms:W3CDTF">2012-03-16T12:43:17Z</dcterms:created>
  <dcterms:modified xsi:type="dcterms:W3CDTF">2023-01-14T14:40:41Z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3</vt:i4>
  </property>
</Properties>
</file>